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63" r:id="rId10"/>
    <p:sldId id="257" r:id="rId11"/>
    <p:sldId id="264" r:id="rId12"/>
    <p:sldId id="267" r:id="rId13"/>
    <p:sldId id="268" r:id="rId14"/>
    <p:sldId id="266" r:id="rId15"/>
    <p:sldId id="269" r:id="rId16"/>
    <p:sldId id="270" r:id="rId17"/>
    <p:sldId id="271" r:id="rId18"/>
    <p:sldId id="272" r:id="rId19"/>
    <p:sldId id="293" r:id="rId20"/>
    <p:sldId id="282" r:id="rId21"/>
    <p:sldId id="283" r:id="rId22"/>
    <p:sldId id="273" r:id="rId23"/>
    <p:sldId id="274" r:id="rId24"/>
    <p:sldId id="275" r:id="rId25"/>
    <p:sldId id="284" r:id="rId26"/>
    <p:sldId id="285" r:id="rId27"/>
    <p:sldId id="286" r:id="rId28"/>
    <p:sldId id="287" r:id="rId29"/>
    <p:sldId id="288" r:id="rId30"/>
    <p:sldId id="289" r:id="rId31"/>
    <p:sldId id="290" r:id="rId32"/>
    <p:sldId id="291" r:id="rId33"/>
    <p:sldId id="292" r:id="rId34"/>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310" y="-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A7F8BA77-7BF7-45EB-8C1D-152442FEB033}" type="datetimeFigureOut">
              <a:rPr lang="ms-MY" smtClean="0"/>
              <a:pPr/>
              <a:t>12/06/2015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AC9CC6F-2D6E-4D24-83BE-FAADFBF30875}" type="slidenum">
              <a:rPr lang="ms-MY" smtClean="0"/>
              <a:pPr/>
              <a:t>‹#›</a:t>
            </a:fld>
            <a:endParaRPr lang="ms-MY"/>
          </a:p>
        </p:txBody>
      </p:sp>
    </p:spTree>
    <p:extLst>
      <p:ext uri="{BB962C8B-B14F-4D97-AF65-F5344CB8AC3E}">
        <p14:creationId xmlns:p14="http://schemas.microsoft.com/office/powerpoint/2010/main" xmlns="" val="355759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7F8BA77-7BF7-45EB-8C1D-152442FEB033}" type="datetimeFigureOut">
              <a:rPr lang="ms-MY" smtClean="0"/>
              <a:pPr/>
              <a:t>12/06/2015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AC9CC6F-2D6E-4D24-83BE-FAADFBF30875}" type="slidenum">
              <a:rPr lang="ms-MY" smtClean="0"/>
              <a:pPr/>
              <a:t>‹#›</a:t>
            </a:fld>
            <a:endParaRPr lang="ms-MY"/>
          </a:p>
        </p:txBody>
      </p:sp>
    </p:spTree>
    <p:extLst>
      <p:ext uri="{BB962C8B-B14F-4D97-AF65-F5344CB8AC3E}">
        <p14:creationId xmlns:p14="http://schemas.microsoft.com/office/powerpoint/2010/main" xmlns="" val="169607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7F8BA77-7BF7-45EB-8C1D-152442FEB033}" type="datetimeFigureOut">
              <a:rPr lang="ms-MY" smtClean="0"/>
              <a:pPr/>
              <a:t>12/06/2015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AC9CC6F-2D6E-4D24-83BE-FAADFBF30875}" type="slidenum">
              <a:rPr lang="ms-MY" smtClean="0"/>
              <a:pPr/>
              <a:t>‹#›</a:t>
            </a:fld>
            <a:endParaRPr lang="ms-MY"/>
          </a:p>
        </p:txBody>
      </p:sp>
    </p:spTree>
    <p:extLst>
      <p:ext uri="{BB962C8B-B14F-4D97-AF65-F5344CB8AC3E}">
        <p14:creationId xmlns:p14="http://schemas.microsoft.com/office/powerpoint/2010/main" xmlns="" val="1785175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15274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8886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17315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6/11/2015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41789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6/11/2015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22185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6/11/2015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34800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6/11/2015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99442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6/11/2015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8506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A7F8BA77-7BF7-45EB-8C1D-152442FEB033}" type="datetimeFigureOut">
              <a:rPr lang="ms-MY" smtClean="0"/>
              <a:pPr/>
              <a:t>12/06/2015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AC9CC6F-2D6E-4D24-83BE-FAADFBF30875}" type="slidenum">
              <a:rPr lang="ms-MY" smtClean="0"/>
              <a:pPr/>
              <a:t>‹#›</a:t>
            </a:fld>
            <a:endParaRPr lang="ms-MY"/>
          </a:p>
        </p:txBody>
      </p:sp>
    </p:spTree>
    <p:extLst>
      <p:ext uri="{BB962C8B-B14F-4D97-AF65-F5344CB8AC3E}">
        <p14:creationId xmlns:p14="http://schemas.microsoft.com/office/powerpoint/2010/main" xmlns="" val="3762298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6/11/2015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93089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05719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38109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11/06/2015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1825907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11/06/2015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1479102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11/06/2015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1644120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CBB196B-95E8-495D-A855-B6DF758DBCF3}" type="datetimeFigureOut">
              <a:rPr lang="ms-MY" smtClean="0">
                <a:solidFill>
                  <a:prstClr val="black">
                    <a:tint val="75000"/>
                  </a:prstClr>
                </a:solidFill>
              </a:rPr>
              <a:pPr/>
              <a:t>11/06/2015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343284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CBB196B-95E8-495D-A855-B6DF758DBCF3}" type="datetimeFigureOut">
              <a:rPr lang="ms-MY" smtClean="0">
                <a:solidFill>
                  <a:prstClr val="black">
                    <a:tint val="75000"/>
                  </a:prstClr>
                </a:solidFill>
              </a:rPr>
              <a:pPr/>
              <a:t>11/06/2015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211650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CBB196B-95E8-495D-A855-B6DF758DBCF3}" type="datetimeFigureOut">
              <a:rPr lang="ms-MY" smtClean="0">
                <a:solidFill>
                  <a:prstClr val="black">
                    <a:tint val="75000"/>
                  </a:prstClr>
                </a:solidFill>
              </a:rPr>
              <a:pPr/>
              <a:t>11/06/2015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3238526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B196B-95E8-495D-A855-B6DF758DBCF3}" type="datetimeFigureOut">
              <a:rPr lang="ms-MY" smtClean="0">
                <a:solidFill>
                  <a:prstClr val="black">
                    <a:tint val="75000"/>
                  </a:prstClr>
                </a:solidFill>
              </a:rPr>
              <a:pPr/>
              <a:t>11/06/2015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328252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F8BA77-7BF7-45EB-8C1D-152442FEB033}" type="datetimeFigureOut">
              <a:rPr lang="ms-MY" smtClean="0"/>
              <a:pPr/>
              <a:t>12/06/2015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AC9CC6F-2D6E-4D24-83BE-FAADFBF30875}" type="slidenum">
              <a:rPr lang="ms-MY" smtClean="0"/>
              <a:pPr/>
              <a:t>‹#›</a:t>
            </a:fld>
            <a:endParaRPr lang="ms-MY"/>
          </a:p>
        </p:txBody>
      </p:sp>
    </p:spTree>
    <p:extLst>
      <p:ext uri="{BB962C8B-B14F-4D97-AF65-F5344CB8AC3E}">
        <p14:creationId xmlns:p14="http://schemas.microsoft.com/office/powerpoint/2010/main" xmlns="" val="3263627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B196B-95E8-495D-A855-B6DF758DBCF3}" type="datetimeFigureOut">
              <a:rPr lang="ms-MY" smtClean="0">
                <a:solidFill>
                  <a:prstClr val="black">
                    <a:tint val="75000"/>
                  </a:prstClr>
                </a:solidFill>
              </a:rPr>
              <a:pPr/>
              <a:t>11/06/2015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3947429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B196B-95E8-495D-A855-B6DF758DBCF3}" type="datetimeFigureOut">
              <a:rPr lang="ms-MY" smtClean="0">
                <a:solidFill>
                  <a:prstClr val="black">
                    <a:tint val="75000"/>
                  </a:prstClr>
                </a:solidFill>
              </a:rPr>
              <a:pPr/>
              <a:t>11/06/2015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2739205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11/06/2015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77421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11/06/2015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1098606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6/12/2015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6/12/2015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A7F8BA77-7BF7-45EB-8C1D-152442FEB033}" type="datetimeFigureOut">
              <a:rPr lang="ms-MY" smtClean="0"/>
              <a:pPr/>
              <a:t>12/06/2015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AC9CC6F-2D6E-4D24-83BE-FAADFBF30875}" type="slidenum">
              <a:rPr lang="ms-MY" smtClean="0"/>
              <a:pPr/>
              <a:t>‹#›</a:t>
            </a:fld>
            <a:endParaRPr lang="ms-MY"/>
          </a:p>
        </p:txBody>
      </p:sp>
    </p:spTree>
    <p:extLst>
      <p:ext uri="{BB962C8B-B14F-4D97-AF65-F5344CB8AC3E}">
        <p14:creationId xmlns:p14="http://schemas.microsoft.com/office/powerpoint/2010/main" xmlns="" val="31242122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6/12/2015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A7F8BA77-7BF7-45EB-8C1D-152442FEB033}" type="datetimeFigureOut">
              <a:rPr lang="ms-MY" smtClean="0"/>
              <a:pPr/>
              <a:t>12/06/2015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4AC9CC6F-2D6E-4D24-83BE-FAADFBF30875}" type="slidenum">
              <a:rPr lang="ms-MY" smtClean="0"/>
              <a:pPr/>
              <a:t>‹#›</a:t>
            </a:fld>
            <a:endParaRPr lang="ms-MY"/>
          </a:p>
        </p:txBody>
      </p:sp>
    </p:spTree>
    <p:extLst>
      <p:ext uri="{BB962C8B-B14F-4D97-AF65-F5344CB8AC3E}">
        <p14:creationId xmlns:p14="http://schemas.microsoft.com/office/powerpoint/2010/main" xmlns="" val="96696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A7F8BA77-7BF7-45EB-8C1D-152442FEB033}" type="datetimeFigureOut">
              <a:rPr lang="ms-MY" smtClean="0"/>
              <a:pPr/>
              <a:t>12/06/2015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4AC9CC6F-2D6E-4D24-83BE-FAADFBF30875}" type="slidenum">
              <a:rPr lang="ms-MY" smtClean="0"/>
              <a:pPr/>
              <a:t>‹#›</a:t>
            </a:fld>
            <a:endParaRPr lang="ms-MY"/>
          </a:p>
        </p:txBody>
      </p:sp>
    </p:spTree>
    <p:extLst>
      <p:ext uri="{BB962C8B-B14F-4D97-AF65-F5344CB8AC3E}">
        <p14:creationId xmlns:p14="http://schemas.microsoft.com/office/powerpoint/2010/main" xmlns="" val="401836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8BA77-7BF7-45EB-8C1D-152442FEB033}" type="datetimeFigureOut">
              <a:rPr lang="ms-MY" smtClean="0"/>
              <a:pPr/>
              <a:t>12/06/2015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4AC9CC6F-2D6E-4D24-83BE-FAADFBF30875}" type="slidenum">
              <a:rPr lang="ms-MY" smtClean="0"/>
              <a:pPr/>
              <a:t>‹#›</a:t>
            </a:fld>
            <a:endParaRPr lang="ms-MY"/>
          </a:p>
        </p:txBody>
      </p:sp>
    </p:spTree>
    <p:extLst>
      <p:ext uri="{BB962C8B-B14F-4D97-AF65-F5344CB8AC3E}">
        <p14:creationId xmlns:p14="http://schemas.microsoft.com/office/powerpoint/2010/main" xmlns="" val="406009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8BA77-7BF7-45EB-8C1D-152442FEB033}" type="datetimeFigureOut">
              <a:rPr lang="ms-MY" smtClean="0"/>
              <a:pPr/>
              <a:t>12/06/2015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AC9CC6F-2D6E-4D24-83BE-FAADFBF30875}" type="slidenum">
              <a:rPr lang="ms-MY" smtClean="0"/>
              <a:pPr/>
              <a:t>‹#›</a:t>
            </a:fld>
            <a:endParaRPr lang="ms-MY"/>
          </a:p>
        </p:txBody>
      </p:sp>
    </p:spTree>
    <p:extLst>
      <p:ext uri="{BB962C8B-B14F-4D97-AF65-F5344CB8AC3E}">
        <p14:creationId xmlns:p14="http://schemas.microsoft.com/office/powerpoint/2010/main" xmlns="" val="132575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8BA77-7BF7-45EB-8C1D-152442FEB033}" type="datetimeFigureOut">
              <a:rPr lang="ms-MY" smtClean="0"/>
              <a:pPr/>
              <a:t>12/06/2015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AC9CC6F-2D6E-4D24-83BE-FAADFBF30875}" type="slidenum">
              <a:rPr lang="ms-MY" smtClean="0"/>
              <a:pPr/>
              <a:t>‹#›</a:t>
            </a:fld>
            <a:endParaRPr lang="ms-MY"/>
          </a:p>
        </p:txBody>
      </p:sp>
    </p:spTree>
    <p:extLst>
      <p:ext uri="{BB962C8B-B14F-4D97-AF65-F5344CB8AC3E}">
        <p14:creationId xmlns:p14="http://schemas.microsoft.com/office/powerpoint/2010/main" xmlns="" val="128903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8BA77-7BF7-45EB-8C1D-152442FEB033}" type="datetimeFigureOut">
              <a:rPr lang="ms-MY" smtClean="0"/>
              <a:pPr/>
              <a:t>12/06/2015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9CC6F-2D6E-4D24-83BE-FAADFBF30875}" type="slidenum">
              <a:rPr lang="ms-MY" smtClean="0"/>
              <a:pPr/>
              <a:t>‹#›</a:t>
            </a:fld>
            <a:endParaRPr lang="ms-MY"/>
          </a:p>
        </p:txBody>
      </p:sp>
    </p:spTree>
    <p:extLst>
      <p:ext uri="{BB962C8B-B14F-4D97-AF65-F5344CB8AC3E}">
        <p14:creationId xmlns:p14="http://schemas.microsoft.com/office/powerpoint/2010/main" xmlns="" val="306449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6/11/2015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68142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B196B-95E8-495D-A855-B6DF758DBCF3}" type="datetimeFigureOut">
              <a:rPr lang="ms-MY" smtClean="0">
                <a:solidFill>
                  <a:prstClr val="black">
                    <a:tint val="75000"/>
                  </a:prstClr>
                </a:solidFill>
              </a:rPr>
              <a:pPr/>
              <a:t>11/06/2015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xmlns="" val="2150996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3543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89206" y="1969676"/>
            <a:ext cx="7500990" cy="954107"/>
          </a:xfrm>
          <a:prstGeom prst="rect">
            <a:avLst/>
          </a:prstGeom>
          <a:solidFill>
            <a:schemeClr val="tx2"/>
          </a:solid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Qadr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3</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6512" y="3009726"/>
            <a:ext cx="9144000" cy="923330"/>
          </a:xfrm>
          <a:prstGeom prst="rect">
            <a:avLst/>
          </a:prstGeom>
          <a:solidFill>
            <a:schemeClr val="accent6">
              <a:lumMod val="75000"/>
              <a:alpha val="20000"/>
            </a:schemeClr>
          </a:solidFill>
        </p:spPr>
        <p:txBody>
          <a:bodyPr wrap="square">
            <a:spAutoFit/>
          </a:bodyPr>
          <a:lstStyle/>
          <a:p>
            <a:pPr algn="ctr">
              <a:defRPr/>
            </a:pP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لَيْلَةُ </a:t>
            </a: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الْقَدْرِ خَيْرٌ مِّنْ أَلْفِ شَهْرٍ </a:t>
            </a:r>
            <a:endPar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72008" y="4361114"/>
            <a:ext cx="8964488" cy="830997"/>
          </a:xfrm>
          <a:prstGeom prst="rect">
            <a:avLst/>
          </a:prstGeom>
          <a:solidFill>
            <a:srgbClr val="00B0F0">
              <a:alpha val="52000"/>
            </a:srgbClr>
          </a:solidFill>
          <a:ln w="57150">
            <a:noFill/>
          </a:ln>
        </p:spPr>
        <p:txBody>
          <a:bodyPr wrap="square">
            <a:spAutoFit/>
          </a:bodyPr>
          <a:lstStyle/>
          <a:p>
            <a:pPr algn="ctr">
              <a:defRPr/>
            </a:pP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Malam</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lailatul-Qadar</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lebih</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dari</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pada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seribu</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bulan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Bent-Up Arrow 5"/>
          <p:cNvSpPr/>
          <p:nvPr/>
        </p:nvSpPr>
        <p:spPr>
          <a:xfrm rot="5400000">
            <a:off x="177138" y="1448780"/>
            <a:ext cx="122413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Pentagon 6"/>
          <p:cNvSpPr/>
          <p:nvPr/>
        </p:nvSpPr>
        <p:spPr>
          <a:xfrm>
            <a:off x="179512" y="188640"/>
            <a:ext cx="6696744" cy="1656184"/>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dijanjikan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ganjaran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lumayan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28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323528" y="1268760"/>
            <a:ext cx="8458200" cy="1084777"/>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Membuat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persediaan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menyambut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menghayati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611560" y="2276872"/>
            <a:ext cx="8028384" cy="1152128"/>
          </a:xfrm>
          <a:prstGeom prst="roundRect">
            <a:avLst>
              <a:gd name="adj" fmla="val 351"/>
            </a:avLst>
          </a:prstGeom>
          <a:solidFill>
            <a:srgbClr val="4206EC">
              <a:alpha val="66667"/>
            </a:srgb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en-MY"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بَارِكْ لَنَا فِي شَعْبَانِ وَبَلِّغْنَا رَمَضَانَ</a:t>
            </a:r>
            <a:endParaRPr lang="en-US" sz="5400" b="1" i="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792088" y="188640"/>
            <a:ext cx="8316416" cy="954107"/>
          </a:xfrm>
          <a:prstGeom prst="rect">
            <a:avLst/>
          </a:prstGeom>
        </p:spPr>
        <p:txBody>
          <a:bodyPr wrap="square">
            <a:spAutoFit/>
          </a:bodyPr>
          <a:lstStyle/>
          <a:p>
            <a:pPr algn="ct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Bersama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merebut</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kelebihan-kelebihan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dijanjikan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endParaRPr lang="en-MY" sz="2800" b="1" dirty="0"/>
          </a:p>
        </p:txBody>
      </p:sp>
      <p:sp>
        <p:nvSpPr>
          <p:cNvPr id="6" name="Snip Same Side Corner Rectangle 5"/>
          <p:cNvSpPr/>
          <p:nvPr/>
        </p:nvSpPr>
        <p:spPr>
          <a:xfrm>
            <a:off x="611560" y="3626863"/>
            <a:ext cx="7669360" cy="1170289"/>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Menzahirkan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kegembiraan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menggandakan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amalan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Bent-Up Arrow 6"/>
          <p:cNvSpPr/>
          <p:nvPr/>
        </p:nvSpPr>
        <p:spPr>
          <a:xfrm rot="5400000">
            <a:off x="-144524" y="2024844"/>
            <a:ext cx="1800200"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ounded Rectangle 7"/>
          <p:cNvSpPr/>
          <p:nvPr/>
        </p:nvSpPr>
        <p:spPr>
          <a:xfrm>
            <a:off x="179512" y="4869160"/>
            <a:ext cx="4248472" cy="1872208"/>
          </a:xfrm>
          <a:prstGeom prst="roundRect">
            <a:avLst>
              <a:gd name="adj" fmla="val 351"/>
            </a:avLst>
          </a:prstGeom>
          <a:solidFill>
            <a:schemeClr val="accent3">
              <a:lumMod val="50000"/>
              <a:alpha val="67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Memanfaatkan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soleh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4572000" y="4869160"/>
            <a:ext cx="4248472" cy="1872208"/>
          </a:xfrm>
          <a:prstGeom prst="roundRect">
            <a:avLst>
              <a:gd name="adj" fmla="val 351"/>
            </a:avLst>
          </a:prstGeom>
          <a:solidFill>
            <a:schemeClr val="accent2">
              <a:alpha val="67000"/>
            </a:schemeClr>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Bermuhasabah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berjanji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pertingkatkan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kualiti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kuantiti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51520" y="260648"/>
            <a:ext cx="8424936" cy="1384995"/>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Mengulangkaji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mendalami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berkaitan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puasa</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899592" y="1700808"/>
            <a:ext cx="7215238" cy="85725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Mendampingi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taubat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istighfar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971600" y="2780928"/>
            <a:ext cx="7194720" cy="792088"/>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Menghayati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899592" y="3717032"/>
            <a:ext cx="7226071" cy="1728192"/>
          </a:xfrm>
          <a:prstGeom prst="snip2SameRect">
            <a:avLst>
              <a:gd name="adj1" fmla="val 8485"/>
              <a:gd name="adj2" fmla="val 9546"/>
            </a:avLst>
          </a:prstGeom>
          <a:solidFill>
            <a:schemeClr val="accent2"/>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Jadikan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Ramadhan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kali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pembukaan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lembaran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baru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perhubung</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erat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kukuh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Same Side Corner Rectangle 6"/>
          <p:cNvSpPr/>
          <p:nvPr/>
        </p:nvSpPr>
        <p:spPr>
          <a:xfrm>
            <a:off x="906432" y="5517232"/>
            <a:ext cx="7416824" cy="1170289"/>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paling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berbakti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berguna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triped Right Arrow 7"/>
          <p:cNvSpPr/>
          <p:nvPr/>
        </p:nvSpPr>
        <p:spPr>
          <a:xfrm rot="5400000">
            <a:off x="8034084" y="5950420"/>
            <a:ext cx="571504"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14348" y="426730"/>
            <a:ext cx="7643866"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542219"/>
            <a:ext cx="9144000" cy="830997"/>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Sebaik-baik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manfaat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lain.</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907704" y="2492896"/>
            <a:ext cx="4984057" cy="1015663"/>
          </a:xfrm>
          <a:prstGeom prst="rect">
            <a:avLst/>
          </a:prstGeom>
          <a:solidFill>
            <a:schemeClr val="accent6">
              <a:lumMod val="75000"/>
              <a:alpha val="17000"/>
            </a:schemeClr>
          </a:solidFill>
          <a:effectLst>
            <a:glow rad="101600">
              <a:schemeClr val="tx1">
                <a:alpha val="60000"/>
              </a:schemeClr>
            </a:glow>
          </a:effectLst>
        </p:spPr>
        <p:txBody>
          <a:bodyPr wrap="none">
            <a:spAutoFit/>
          </a:bodyPr>
          <a:lstStyle/>
          <a:p>
            <a:pPr algn="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الن</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اس</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 ل</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لن</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a:t>
            </a:r>
            <a:endParaRPr lang="en-MY" sz="6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57734" y="116632"/>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ersediaan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sambut</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755576" y="1524466"/>
            <a:ext cx="3672408" cy="1544494"/>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Perbanyakan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ibadat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4558007" y="2348880"/>
            <a:ext cx="4224244" cy="2734254"/>
          </a:xfrm>
          <a:prstGeom prst="snip2SameRect">
            <a:avLst>
              <a:gd name="adj1" fmla="val 10248"/>
              <a:gd name="adj2" fmla="val 10862"/>
            </a:avLst>
          </a:prstGeom>
          <a:solidFill>
            <a:schemeClr val="accent2"/>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marL="342900" indent="-342900">
              <a:buFontTx/>
              <a:buChar char="-"/>
            </a:pP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berjemaah</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marL="342900" indent="-342900">
              <a:buFontTx/>
              <a:buChar char="-"/>
            </a:pP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sunat</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marL="342900" indent="-342900">
              <a:buFontTx/>
              <a:buChar char="-"/>
            </a:pP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Kerap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qiamullail</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6" name="Elbow Connector 5"/>
          <p:cNvCxnSpPr/>
          <p:nvPr/>
        </p:nvCxnSpPr>
        <p:spPr>
          <a:xfrm>
            <a:off x="3676745" y="2708920"/>
            <a:ext cx="967263" cy="551948"/>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
        <p:nvSpPr>
          <p:cNvPr id="7" name="Snip Same Side Corner Rectangle 6"/>
          <p:cNvSpPr/>
          <p:nvPr/>
        </p:nvSpPr>
        <p:spPr>
          <a:xfrm>
            <a:off x="343407" y="5237410"/>
            <a:ext cx="8501122" cy="1575966"/>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berazam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menggembirakan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lain.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55576" y="242645"/>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183  </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604935"/>
            <a:ext cx="9144000" cy="1200329"/>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Diwajibkan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berpuasa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sebagaimana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Diwajibkan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dahulu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2106722"/>
            <a:ext cx="9144000" cy="1754326"/>
          </a:xfrm>
          <a:prstGeom prst="rect">
            <a:avLst/>
          </a:prstGeom>
          <a:solidFill>
            <a:schemeClr val="accent6">
              <a:lumMod val="50000"/>
              <a:alpha val="18000"/>
            </a:schemeClr>
          </a:solidFill>
        </p:spPr>
        <p:txBody>
          <a:bodyPr wrap="square">
            <a:spAutoFit/>
          </a:bodyPr>
          <a:lstStyle/>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كُتِبَ عَلَيْكُمُ الصِّيَامُ كَمَا كُتِبَ عَلَى الَّذِينَ مِن قَبْلِكُمْ لَعَلَّكُمْ تَتَّقُونَ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228600" y="285728"/>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Freeform 6"/>
          <p:cNvSpPr/>
          <p:nvPr/>
        </p:nvSpPr>
        <p:spPr>
          <a:xfrm>
            <a:off x="71406" y="1146224"/>
            <a:ext cx="8929718" cy="4832092"/>
          </a:xfrm>
          <a:custGeom>
            <a:avLst/>
            <a:gdLst>
              <a:gd name="connsiteX0" fmla="*/ 0 w 9144000"/>
              <a:gd name="connsiteY0" fmla="*/ 0 h 4154984"/>
              <a:gd name="connsiteX1" fmla="*/ 9144000 w 9144000"/>
              <a:gd name="connsiteY1" fmla="*/ 0 h 4154984"/>
              <a:gd name="connsiteX2" fmla="*/ 9144000 w 9144000"/>
              <a:gd name="connsiteY2" fmla="*/ 4154984 h 4154984"/>
              <a:gd name="connsiteX3" fmla="*/ 0 w 9144000"/>
              <a:gd name="connsiteY3" fmla="*/ 415498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228600 w 9144000"/>
              <a:gd name="connsiteY3" fmla="*/ 3847404 h 4154984"/>
              <a:gd name="connsiteX4" fmla="*/ 0 w 9144000"/>
              <a:gd name="connsiteY4" fmla="*/ 0 h 4154984"/>
              <a:gd name="connsiteX0" fmla="*/ 0 w 9144000"/>
              <a:gd name="connsiteY0" fmla="*/ 0 h 4154984"/>
              <a:gd name="connsiteX1" fmla="*/ 9144000 w 9144000"/>
              <a:gd name="connsiteY1" fmla="*/ 0 h 4154984"/>
              <a:gd name="connsiteX2" fmla="*/ 9144000 w 9144000"/>
              <a:gd name="connsiteY2" fmla="*/ 4154984 h 4154984"/>
              <a:gd name="connsiteX3" fmla="*/ 8544910 w 9144000"/>
              <a:gd name="connsiteY3" fmla="*/ 3836798 h 4154984"/>
              <a:gd name="connsiteX4" fmla="*/ 228600 w 9144000"/>
              <a:gd name="connsiteY4" fmla="*/ 3847404 h 4154984"/>
              <a:gd name="connsiteX5" fmla="*/ 0 w 9144000"/>
              <a:gd name="connsiteY5" fmla="*/ 0 h 4154984"/>
              <a:gd name="connsiteX0" fmla="*/ 0 w 9144000"/>
              <a:gd name="connsiteY0" fmla="*/ 0 h 4550948"/>
              <a:gd name="connsiteX1" fmla="*/ 9144000 w 9144000"/>
              <a:gd name="connsiteY1" fmla="*/ 0 h 4550948"/>
              <a:gd name="connsiteX2" fmla="*/ 9144000 w 9144000"/>
              <a:gd name="connsiteY2" fmla="*/ 4154984 h 4550948"/>
              <a:gd name="connsiteX3" fmla="*/ 8544910 w 9144000"/>
              <a:gd name="connsiteY3" fmla="*/ 3836798 h 4550948"/>
              <a:gd name="connsiteX4" fmla="*/ 228600 w 9144000"/>
              <a:gd name="connsiteY4" fmla="*/ 3847404 h 4550948"/>
              <a:gd name="connsiteX5" fmla="*/ 0 w 9144000"/>
              <a:gd name="connsiteY5" fmla="*/ 0 h 4550948"/>
              <a:gd name="connsiteX0" fmla="*/ 0 w 9144000"/>
              <a:gd name="connsiteY0" fmla="*/ 0 h 4522224"/>
              <a:gd name="connsiteX1" fmla="*/ 9144000 w 9144000"/>
              <a:gd name="connsiteY1" fmla="*/ 0 h 4522224"/>
              <a:gd name="connsiteX2" fmla="*/ 9144000 w 9144000"/>
              <a:gd name="connsiteY2" fmla="*/ 4154984 h 4522224"/>
              <a:gd name="connsiteX3" fmla="*/ 8544910 w 9144000"/>
              <a:gd name="connsiteY3" fmla="*/ 3836798 h 4522224"/>
              <a:gd name="connsiteX4" fmla="*/ 3484179 w 9144000"/>
              <a:gd name="connsiteY4" fmla="*/ 4356502 h 4522224"/>
              <a:gd name="connsiteX5" fmla="*/ 228600 w 9144000"/>
              <a:gd name="connsiteY5" fmla="*/ 3847404 h 4522224"/>
              <a:gd name="connsiteX6" fmla="*/ 0 w 9144000"/>
              <a:gd name="connsiteY6" fmla="*/ 0 h 4522224"/>
              <a:gd name="connsiteX0" fmla="*/ 0 w 9144000"/>
              <a:gd name="connsiteY0" fmla="*/ 0 h 4522224"/>
              <a:gd name="connsiteX1" fmla="*/ 9144000 w 9144000"/>
              <a:gd name="connsiteY1" fmla="*/ 0 h 4522224"/>
              <a:gd name="connsiteX2" fmla="*/ 8899634 w 9144000"/>
              <a:gd name="connsiteY2" fmla="*/ 1805711 h 4522224"/>
              <a:gd name="connsiteX3" fmla="*/ 9144000 w 9144000"/>
              <a:gd name="connsiteY3" fmla="*/ 4154984 h 4522224"/>
              <a:gd name="connsiteX4" fmla="*/ 8544910 w 9144000"/>
              <a:gd name="connsiteY4" fmla="*/ 3836798 h 4522224"/>
              <a:gd name="connsiteX5" fmla="*/ 3484179 w 9144000"/>
              <a:gd name="connsiteY5" fmla="*/ 4356502 h 4522224"/>
              <a:gd name="connsiteX6" fmla="*/ 228600 w 9144000"/>
              <a:gd name="connsiteY6" fmla="*/ 3847404 h 4522224"/>
              <a:gd name="connsiteX7" fmla="*/ 0 w 9144000"/>
              <a:gd name="connsiteY7" fmla="*/ 0 h 4522224"/>
              <a:gd name="connsiteX0" fmla="*/ 0 w 9144000"/>
              <a:gd name="connsiteY0" fmla="*/ 0 h 4529736"/>
              <a:gd name="connsiteX1" fmla="*/ 9144000 w 9144000"/>
              <a:gd name="connsiteY1" fmla="*/ 0 h 4529736"/>
              <a:gd name="connsiteX2" fmla="*/ 8899634 w 9144000"/>
              <a:gd name="connsiteY2" fmla="*/ 1805711 h 4529736"/>
              <a:gd name="connsiteX3" fmla="*/ 9144000 w 9144000"/>
              <a:gd name="connsiteY3" fmla="*/ 4154984 h 4529736"/>
              <a:gd name="connsiteX4" fmla="*/ 8544910 w 9144000"/>
              <a:gd name="connsiteY4" fmla="*/ 3836798 h 4529736"/>
              <a:gd name="connsiteX5" fmla="*/ 3484179 w 9144000"/>
              <a:gd name="connsiteY5" fmla="*/ 4356502 h 4529736"/>
              <a:gd name="connsiteX6" fmla="*/ 228600 w 9144000"/>
              <a:gd name="connsiteY6" fmla="*/ 3847404 h 4529736"/>
              <a:gd name="connsiteX7" fmla="*/ 15766 w 9144000"/>
              <a:gd name="connsiteY7" fmla="*/ 262509 h 4529736"/>
              <a:gd name="connsiteX8" fmla="*/ 0 w 9144000"/>
              <a:gd name="connsiteY8" fmla="*/ 0 h 4529736"/>
              <a:gd name="connsiteX0" fmla="*/ 0 w 9144000"/>
              <a:gd name="connsiteY0" fmla="*/ 238633 h 4768369"/>
              <a:gd name="connsiteX1" fmla="*/ 3767959 w 9144000"/>
              <a:gd name="connsiteY1" fmla="*/ 0 h 4768369"/>
              <a:gd name="connsiteX2" fmla="*/ 9144000 w 9144000"/>
              <a:gd name="connsiteY2" fmla="*/ 238633 h 4768369"/>
              <a:gd name="connsiteX3" fmla="*/ 8899634 w 9144000"/>
              <a:gd name="connsiteY3" fmla="*/ 2044344 h 4768369"/>
              <a:gd name="connsiteX4" fmla="*/ 9144000 w 9144000"/>
              <a:gd name="connsiteY4" fmla="*/ 4393617 h 4768369"/>
              <a:gd name="connsiteX5" fmla="*/ 8544910 w 9144000"/>
              <a:gd name="connsiteY5" fmla="*/ 4075431 h 4768369"/>
              <a:gd name="connsiteX6" fmla="*/ 3484179 w 9144000"/>
              <a:gd name="connsiteY6" fmla="*/ 4595135 h 4768369"/>
              <a:gd name="connsiteX7" fmla="*/ 228600 w 9144000"/>
              <a:gd name="connsiteY7" fmla="*/ 4086037 h 4768369"/>
              <a:gd name="connsiteX8" fmla="*/ 15766 w 9144000"/>
              <a:gd name="connsiteY8" fmla="*/ 501142 h 4768369"/>
              <a:gd name="connsiteX9" fmla="*/ 0 w 9144000"/>
              <a:gd name="connsiteY9" fmla="*/ 238633 h 4768369"/>
              <a:gd name="connsiteX0" fmla="*/ 0 w 9144000"/>
              <a:gd name="connsiteY0" fmla="*/ 238633 h 4768369"/>
              <a:gd name="connsiteX1" fmla="*/ 3767959 w 9144000"/>
              <a:gd name="connsiteY1" fmla="*/ 0 h 4768369"/>
              <a:gd name="connsiteX2" fmla="*/ 6889531 w 9144000"/>
              <a:gd name="connsiteY2" fmla="*/ 461542 h 4768369"/>
              <a:gd name="connsiteX3" fmla="*/ 9144000 w 9144000"/>
              <a:gd name="connsiteY3" fmla="*/ 238633 h 4768369"/>
              <a:gd name="connsiteX4" fmla="*/ 8899634 w 9144000"/>
              <a:gd name="connsiteY4" fmla="*/ 2044344 h 4768369"/>
              <a:gd name="connsiteX5" fmla="*/ 9144000 w 9144000"/>
              <a:gd name="connsiteY5" fmla="*/ 4393617 h 4768369"/>
              <a:gd name="connsiteX6" fmla="*/ 8544910 w 9144000"/>
              <a:gd name="connsiteY6" fmla="*/ 4075431 h 4768369"/>
              <a:gd name="connsiteX7" fmla="*/ 3484179 w 9144000"/>
              <a:gd name="connsiteY7" fmla="*/ 4595135 h 4768369"/>
              <a:gd name="connsiteX8" fmla="*/ 228600 w 9144000"/>
              <a:gd name="connsiteY8" fmla="*/ 4086037 h 4768369"/>
              <a:gd name="connsiteX9" fmla="*/ 15766 w 9144000"/>
              <a:gd name="connsiteY9" fmla="*/ 501142 h 4768369"/>
              <a:gd name="connsiteX10" fmla="*/ 0 w 9144000"/>
              <a:gd name="connsiteY10" fmla="*/ 238633 h 4768369"/>
              <a:gd name="connsiteX0" fmla="*/ 0 w 9144000"/>
              <a:gd name="connsiteY0" fmla="*/ 238633 h 4768369"/>
              <a:gd name="connsiteX1" fmla="*/ 2617076 w 9144000"/>
              <a:gd name="connsiteY1" fmla="*/ 352639 h 4768369"/>
              <a:gd name="connsiteX2" fmla="*/ 3767959 w 9144000"/>
              <a:gd name="connsiteY2" fmla="*/ 0 h 4768369"/>
              <a:gd name="connsiteX3" fmla="*/ 6889531 w 9144000"/>
              <a:gd name="connsiteY3" fmla="*/ 461542 h 4768369"/>
              <a:gd name="connsiteX4" fmla="*/ 9144000 w 9144000"/>
              <a:gd name="connsiteY4" fmla="*/ 238633 h 4768369"/>
              <a:gd name="connsiteX5" fmla="*/ 8899634 w 9144000"/>
              <a:gd name="connsiteY5" fmla="*/ 2044344 h 4768369"/>
              <a:gd name="connsiteX6" fmla="*/ 9144000 w 9144000"/>
              <a:gd name="connsiteY6" fmla="*/ 4393617 h 4768369"/>
              <a:gd name="connsiteX7" fmla="*/ 8544910 w 9144000"/>
              <a:gd name="connsiteY7" fmla="*/ 4075431 h 4768369"/>
              <a:gd name="connsiteX8" fmla="*/ 3484179 w 9144000"/>
              <a:gd name="connsiteY8" fmla="*/ 4595135 h 4768369"/>
              <a:gd name="connsiteX9" fmla="*/ 228600 w 9144000"/>
              <a:gd name="connsiteY9" fmla="*/ 4086037 h 4768369"/>
              <a:gd name="connsiteX10" fmla="*/ 15766 w 9144000"/>
              <a:gd name="connsiteY10" fmla="*/ 501142 h 4768369"/>
              <a:gd name="connsiteX11" fmla="*/ 0 w 9144000"/>
              <a:gd name="connsiteY11" fmla="*/ 238633 h 4768369"/>
              <a:gd name="connsiteX0" fmla="*/ 0 w 9144000"/>
              <a:gd name="connsiteY0" fmla="*/ 238633 h 4930220"/>
              <a:gd name="connsiteX1" fmla="*/ 2617076 w 9144000"/>
              <a:gd name="connsiteY1" fmla="*/ 352639 h 4930220"/>
              <a:gd name="connsiteX2" fmla="*/ 3767959 w 9144000"/>
              <a:gd name="connsiteY2" fmla="*/ 0 h 4930220"/>
              <a:gd name="connsiteX3" fmla="*/ 6889531 w 9144000"/>
              <a:gd name="connsiteY3" fmla="*/ 461542 h 4930220"/>
              <a:gd name="connsiteX4" fmla="*/ 9144000 w 9144000"/>
              <a:gd name="connsiteY4" fmla="*/ 238633 h 4930220"/>
              <a:gd name="connsiteX5" fmla="*/ 8899634 w 9144000"/>
              <a:gd name="connsiteY5" fmla="*/ 2044344 h 4930220"/>
              <a:gd name="connsiteX6" fmla="*/ 9144000 w 9144000"/>
              <a:gd name="connsiteY6" fmla="*/ 4393617 h 4930220"/>
              <a:gd name="connsiteX7" fmla="*/ 8544910 w 9144000"/>
              <a:gd name="connsiteY7" fmla="*/ 4075431 h 4930220"/>
              <a:gd name="connsiteX8" fmla="*/ 4748048 w 9144000"/>
              <a:gd name="connsiteY8" fmla="*/ 4843603 h 4930220"/>
              <a:gd name="connsiteX9" fmla="*/ 3484179 w 9144000"/>
              <a:gd name="connsiteY9" fmla="*/ 4595135 h 4930220"/>
              <a:gd name="connsiteX10" fmla="*/ 228600 w 9144000"/>
              <a:gd name="connsiteY10" fmla="*/ 4086037 h 4930220"/>
              <a:gd name="connsiteX11" fmla="*/ 15766 w 9144000"/>
              <a:gd name="connsiteY11" fmla="*/ 501142 h 4930220"/>
              <a:gd name="connsiteX12" fmla="*/ 0 w 9144000"/>
              <a:gd name="connsiteY12" fmla="*/ 238633 h 493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4930220">
                <a:moveTo>
                  <a:pt x="0" y="238633"/>
                </a:moveTo>
                <a:lnTo>
                  <a:pt x="2617076" y="352639"/>
                </a:lnTo>
                <a:lnTo>
                  <a:pt x="3767959" y="0"/>
                </a:lnTo>
                <a:lnTo>
                  <a:pt x="6889531" y="461542"/>
                </a:lnTo>
                <a:lnTo>
                  <a:pt x="9144000" y="238633"/>
                </a:lnTo>
                <a:lnTo>
                  <a:pt x="8899634" y="2044344"/>
                </a:lnTo>
                <a:lnTo>
                  <a:pt x="9144000" y="4393617"/>
                </a:lnTo>
                <a:lnTo>
                  <a:pt x="8544910" y="4075431"/>
                </a:lnTo>
                <a:cubicBezTo>
                  <a:pt x="7977351" y="4075234"/>
                  <a:pt x="5591503" y="4756986"/>
                  <a:pt x="4748048" y="4843603"/>
                </a:cubicBezTo>
                <a:cubicBezTo>
                  <a:pt x="3904593" y="4930220"/>
                  <a:pt x="4237420" y="4721396"/>
                  <a:pt x="3484179" y="4595135"/>
                </a:cubicBezTo>
                <a:cubicBezTo>
                  <a:pt x="2730938" y="4468874"/>
                  <a:pt x="806669" y="4768369"/>
                  <a:pt x="228600" y="4086037"/>
                </a:cubicBezTo>
                <a:lnTo>
                  <a:pt x="15766" y="501142"/>
                </a:lnTo>
                <a:lnTo>
                  <a:pt x="0" y="238633"/>
                </a:lnTo>
                <a:close/>
              </a:path>
            </a:pathLst>
          </a:custGeom>
          <a:solidFill>
            <a:schemeClr val="tx1">
              <a:alpha val="44000"/>
            </a:schemeClr>
          </a:solidFill>
        </p:spPr>
        <p:txBody>
          <a:bodyPr wrap="square">
            <a:spAutoFit/>
          </a:bodyPr>
          <a:lstStyle/>
          <a:p>
            <a:pPr algn="ct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xmlns="" val="23859743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xmlns="" val="2043441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50912" y="420216"/>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36512" y="1782300"/>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36512" y="4049777"/>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964447"/>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20959"/>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390663"/>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85720" y="594850"/>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70568"/>
            <a:ext cx="9144000" cy="1938992"/>
          </a:xfrm>
          <a:prstGeom prst="rect">
            <a:avLst/>
          </a:prstGeom>
          <a:solidFill>
            <a:schemeClr val="accent6">
              <a:lumMod val="75000"/>
              <a:alpha val="22000"/>
            </a:schemeClr>
          </a:solid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134559"/>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28610" y="319803"/>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33829"/>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636293"/>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59740"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81128"/>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xmlns="" val="229670559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1760722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11560" y="3856980"/>
            <a:ext cx="8014500" cy="2308324"/>
          </a:xfrm>
          <a:prstGeom prst="rect">
            <a:avLst/>
          </a:prstGeom>
          <a:solidFill>
            <a:schemeClr val="tx1">
              <a:alpha val="58000"/>
            </a:schemeClr>
          </a:solidFill>
        </p:spPr>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611560" y="1552724"/>
            <a:ext cx="7992888" cy="2308324"/>
          </a:xfrm>
          <a:prstGeom prst="rect">
            <a:avLst/>
          </a:prstGeom>
          <a:solidFill>
            <a:schemeClr val="accent5">
              <a:lumMod val="50000"/>
              <a:alpha val="46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940518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79512" y="1556792"/>
            <a:ext cx="8784976" cy="2123658"/>
          </a:xfrm>
          <a:prstGeom prst="rect">
            <a:avLst/>
          </a:prstGeom>
          <a:solidFill>
            <a:schemeClr val="accent5">
              <a:lumMod val="50000"/>
              <a:alpha val="40000"/>
            </a:schemeClr>
          </a:solidFill>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645024"/>
            <a:ext cx="8712968" cy="2677656"/>
          </a:xfrm>
          <a:prstGeom prst="rect">
            <a:avLst/>
          </a:prstGeom>
          <a:solidFill>
            <a:schemeClr val="bg2">
              <a:lumMod val="25000"/>
              <a:alpha val="43000"/>
            </a:scheme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3076012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xmlns="" val="4061448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xmlns="" val="1460502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xmlns="" val="219807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5496" y="1170344"/>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xmlns="" val="1909850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66696" y="406405"/>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95805"/>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22591"/>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164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28610" y="175787"/>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62706"/>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492277"/>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295400" y="382305"/>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899697"/>
            <a:ext cx="9144032" cy="923330"/>
          </a:xfrm>
          <a:prstGeom prst="rect">
            <a:avLst/>
          </a:prstGeom>
          <a:solidFill>
            <a:schemeClr val="accent6">
              <a:lumMod val="50000"/>
              <a:alpha val="2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imes New Roman"/>
                <a:ea typeface="Calibri"/>
                <a:cs typeface="Traditional Arabic"/>
              </a:rPr>
              <a:t>اتَّقُوا اللهُ تَعَالَى وَاشْكُرُوهُ إِذْ بَلَغَكُمْ شَهْرُ رَمَضَانَ.</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70737"/>
            <a:ext cx="9144000" cy="1246495"/>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bersyukur</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kerana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bulan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Ramadhan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pasti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tiba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le 2"/>
          <p:cNvSpPr/>
          <p:nvPr/>
        </p:nvSpPr>
        <p:spPr>
          <a:xfrm>
            <a:off x="2483768" y="4253077"/>
            <a:ext cx="4524404" cy="1264155"/>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Ibadat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puasa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solat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tarawih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qiamullail</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Pentagon 3"/>
          <p:cNvSpPr/>
          <p:nvPr/>
        </p:nvSpPr>
        <p:spPr>
          <a:xfrm>
            <a:off x="539552" y="2204864"/>
            <a:ext cx="6257491" cy="1512168"/>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Peluang</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untuk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meningkatkan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amalan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soleh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p:txBody>
      </p:sp>
      <p:sp>
        <p:nvSpPr>
          <p:cNvPr id="5" name="Rectangle 4"/>
          <p:cNvSpPr/>
          <p:nvPr/>
        </p:nvSpPr>
        <p:spPr>
          <a:xfrm>
            <a:off x="2051720" y="476672"/>
            <a:ext cx="5112568" cy="553998"/>
          </a:xfrm>
          <a:prstGeom prst="rect">
            <a:avLst/>
          </a:prstGeom>
        </p:spPr>
        <p:txBody>
          <a:bodyPr wrap="square">
            <a:spAutoFit/>
          </a:bodyPr>
          <a:lstStyle/>
          <a:p>
            <a:pPr algn="ctr"/>
            <a:endParaRPr lang="ms-MY" sz="30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370985" y="476672"/>
            <a:ext cx="6657399" cy="553998"/>
          </a:xfrm>
          <a:prstGeom prst="rect">
            <a:avLst/>
          </a:prstGeom>
        </p:spPr>
        <p:txBody>
          <a:bodyPr wrap="none">
            <a:spAutoFit/>
          </a:bodyPr>
          <a:lstStyle/>
          <a:p>
            <a:pPr lvl="0" algn="ctr">
              <a:defRPr/>
            </a:pP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Mensyukuri</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nikmat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Ramadhan</a:t>
            </a:r>
            <a:endParaRPr lang="en-US" sz="3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2176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89206" y="1412776"/>
            <a:ext cx="7500990" cy="954107"/>
          </a:xfrm>
          <a:prstGeom prst="rect">
            <a:avLst/>
          </a:prstGeom>
          <a:solidFill>
            <a:schemeClr val="tx2"/>
          </a:solid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185</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420888"/>
            <a:ext cx="9144000" cy="1754326"/>
          </a:xfrm>
          <a:prstGeom prst="rect">
            <a:avLst/>
          </a:prstGeom>
          <a:solidFill>
            <a:schemeClr val="accent6">
              <a:lumMod val="75000"/>
              <a:alpha val="20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شَهْرُ رَمَضَانَ الَّذِيَ أُنزِلَ فِيهِ الْقُرْآنُ هُدًى لِّلنَّاسِ وَبَيِّنَاتٍ مِّنَ الْهُدَى وَالْفُرْقَانِ </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361114"/>
            <a:ext cx="9144000" cy="1938992"/>
          </a:xfrm>
          <a:prstGeom prst="rect">
            <a:avLst/>
          </a:prstGeom>
          <a:solidFill>
            <a:srgbClr val="00B0F0">
              <a:alpha val="52000"/>
            </a:srgbClr>
          </a:solidFill>
          <a:ln w="57150">
            <a:noFill/>
          </a:ln>
        </p:spPr>
        <p:txBody>
          <a:bodyPr wrap="square">
            <a:spAutoFit/>
          </a:bodyPr>
          <a:lstStyle/>
          <a:p>
            <a:pPr algn="ctr">
              <a:defRPr/>
            </a:pP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Bulan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Ramadhan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padanya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diturunkan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Al-Quran,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menjadi</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petunjuk</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manusiam</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menjadi</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keterangan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keterangan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menjelaskan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petunjuk</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perbezaan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antara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benar</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salah</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Bent-Up Arrow 5"/>
          <p:cNvSpPr/>
          <p:nvPr/>
        </p:nvSpPr>
        <p:spPr>
          <a:xfrm rot="5400000">
            <a:off x="177138" y="916958"/>
            <a:ext cx="122413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Pentagon 6"/>
          <p:cNvSpPr/>
          <p:nvPr/>
        </p:nvSpPr>
        <p:spPr>
          <a:xfrm>
            <a:off x="179512" y="188640"/>
            <a:ext cx="5400600" cy="1224136"/>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Ketibaan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Ramadhan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bulan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keberkatan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dinantikan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MY" sz="2600" b="1" dirty="0" smtClean="0"/>
          </a:p>
          <a:p>
            <a:pPr algn="ctr">
              <a:defRPr/>
            </a:pPr>
            <a:endParaRPr lang="en-US" sz="2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89206" y="1969676"/>
            <a:ext cx="7500990" cy="523220"/>
          </a:xfrm>
          <a:prstGeom prst="rect">
            <a:avLst/>
          </a:prstGeom>
          <a:solidFill>
            <a:schemeClr val="tx2"/>
          </a:solid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6512" y="2610778"/>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صَامَ</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رَمَضَانَ إِيْمَانًا وَاحْتِسَابًا، غُفِرَ لَهُ مَا تَقَدَّمَ مِنْ ذَنْبِهِ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72008" y="4361114"/>
            <a:ext cx="8964488" cy="1200329"/>
          </a:xfrm>
          <a:prstGeom prst="rect">
            <a:avLst/>
          </a:prstGeom>
          <a:solidFill>
            <a:srgbClr val="00B0F0">
              <a:alpha val="52000"/>
            </a:srgbClr>
          </a:solidFill>
          <a:ln w="57150">
            <a:noFill/>
          </a:ln>
        </p:spPr>
        <p:txBody>
          <a:bodyPr wrap="square">
            <a:spAutoFit/>
          </a:bodyPr>
          <a:lstStyle/>
          <a:p>
            <a:pPr algn="ctr">
              <a:defRPr/>
            </a:pP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Sesiapa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berpuasa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Ramadhan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penuh</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keimanan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keikhlasan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sudah</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pasti</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dosanya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terdahulu</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diampunkan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Bent-Up Arrow 5"/>
          <p:cNvSpPr/>
          <p:nvPr/>
        </p:nvSpPr>
        <p:spPr>
          <a:xfrm rot="5400000">
            <a:off x="177138" y="1448780"/>
            <a:ext cx="122413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Pentagon 6"/>
          <p:cNvSpPr/>
          <p:nvPr/>
        </p:nvSpPr>
        <p:spPr>
          <a:xfrm>
            <a:off x="179512" y="188640"/>
            <a:ext cx="6696744" cy="1656184"/>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Ramadhan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dijanjikan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penerimaan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taubat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keampunan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penghapusan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dosa-dosa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28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xmlns="" val="2868606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903</Words>
  <Application>Microsoft Office PowerPoint</Application>
  <PresentationFormat>On-screen Show (4:3)</PresentationFormat>
  <Paragraphs>101</Paragraphs>
  <Slides>30</Slides>
  <Notes>0</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Office Theme</vt:lpstr>
      <vt:lpstr>3_Office Theme</vt:lpstr>
      <vt:lpstr>1_Office Theme</vt:lpstr>
      <vt:lpstr>4_Office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Dell</cp:lastModifiedBy>
  <cp:revision>14</cp:revision>
  <dcterms:created xsi:type="dcterms:W3CDTF">2015-06-02T14:37:35Z</dcterms:created>
  <dcterms:modified xsi:type="dcterms:W3CDTF">2015-06-11T22:41:43Z</dcterms:modified>
</cp:coreProperties>
</file>